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sldIdLst>
    <p:sldId id="256" r:id="rId2"/>
    <p:sldId id="258" r:id="rId3"/>
    <p:sldId id="260" r:id="rId4"/>
    <p:sldId id="259" r:id="rId5"/>
    <p:sldId id="257" r:id="rId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212"/>
    <p:restoredTop sz="94694"/>
  </p:normalViewPr>
  <p:slideViewPr>
    <p:cSldViewPr snapToGrid="0" snapToObjects="1">
      <p:cViewPr varScale="1">
        <p:scale>
          <a:sx n="113" d="100"/>
          <a:sy n="113" d="100"/>
        </p:scale>
        <p:origin x="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3904871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890345" cy="4351338"/>
          </a:xfrm>
        </p:spPr>
        <p:txBody>
          <a:bodyPr>
            <a:normAutofit/>
          </a:bodyPr>
          <a:lstStyle/>
          <a:p>
            <a:r>
              <a:rPr kumimoji="1" lang="ja-JP" altLang="en-US" sz="66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ボタンをおすとうごく</a:t>
            </a:r>
            <a:endParaRPr kumimoji="1" lang="en-US" altLang="ja-JP" sz="6600" dirty="0"/>
          </a:p>
          <a:p>
            <a:pPr lvl="1"/>
            <a:r>
              <a:rPr lang="en-US" altLang="ja-JP" sz="6000" dirty="0"/>
              <a:t>A</a:t>
            </a:r>
            <a:r>
              <a:rPr lang="ja-JP" altLang="en-US" sz="6000"/>
              <a:t>　わらう</a:t>
            </a:r>
            <a:endParaRPr lang="en-US" altLang="ja-JP" sz="6000" dirty="0"/>
          </a:p>
          <a:p>
            <a:pPr lvl="1"/>
            <a:r>
              <a:rPr lang="en-US" altLang="ja-JP" sz="6000" dirty="0"/>
              <a:t>B</a:t>
            </a:r>
            <a:r>
              <a:rPr lang="ja-JP" altLang="en-US" sz="6000"/>
              <a:t>　びっくりする</a:t>
            </a:r>
            <a:endParaRPr lang="en-US" altLang="ja-JP" sz="6000" dirty="0"/>
          </a:p>
          <a:p>
            <a:pPr lvl="1"/>
            <a:r>
              <a:rPr lang="en-US" altLang="ja-JP" sz="6000" dirty="0"/>
              <a:t>A</a:t>
            </a:r>
            <a:r>
              <a:rPr lang="ja-JP" altLang="en-US" sz="6000"/>
              <a:t>と</a:t>
            </a:r>
            <a:r>
              <a:rPr lang="en-US" altLang="ja-JP" sz="6000" dirty="0"/>
              <a:t>B</a:t>
            </a:r>
            <a:r>
              <a:rPr lang="ja-JP" altLang="en-US" sz="6000"/>
              <a:t>　あっかんべー</a:t>
            </a:r>
            <a:endParaRPr lang="en-US" altLang="ja-JP" sz="6000" dirty="0"/>
          </a:p>
          <a:p>
            <a:pPr marL="0" indent="0">
              <a:buNone/>
            </a:pPr>
            <a:endParaRPr kumimoji="1" lang="en-US" altLang="ja-JP" sz="6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644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ボタンをおすとうごく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477" y="4503465"/>
            <a:ext cx="85439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ja-JP" altLang="en-US" sz="36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このブロックのなかに</a:t>
            </a: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0" indent="0">
              <a:buNone/>
            </a:pPr>
            <a:r>
              <a:rPr lang="ja-JP" altLang="en-US" sz="3600"/>
              <a:t>　あるブロックが</a:t>
            </a:r>
            <a:r>
              <a:rPr kumimoji="1" lang="ja-JP" altLang="en-US" sz="36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うごく　　　</a:t>
            </a: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endParaRPr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0" indent="0">
              <a:buNone/>
            </a:pP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39C1C0FF-7E04-D445-AB59-C7B8A0732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5887332" cy="302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7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26144A8-8715-F941-8988-C95D67333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255" y="587816"/>
            <a:ext cx="5881872" cy="60541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067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50</Words>
  <Application>Microsoft Macintosh PowerPoint</Application>
  <PresentationFormat>A4 210 x 297 mm</PresentationFormat>
  <Paragraphs>14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プログラム</vt:lpstr>
      <vt:lpstr>ボタンをおすとうごく</vt:lpstr>
      <vt:lpstr>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11</cp:revision>
  <cp:lastPrinted>2020-02-09T00:57:57Z</cp:lastPrinted>
  <dcterms:created xsi:type="dcterms:W3CDTF">2020-02-05T11:40:06Z</dcterms:created>
  <dcterms:modified xsi:type="dcterms:W3CDTF">2020-02-11T01:28:19Z</dcterms:modified>
</cp:coreProperties>
</file>